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82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3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53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082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94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72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1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7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8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04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22832" y="1499180"/>
            <a:ext cx="9418320" cy="2811562"/>
          </a:xfrm>
        </p:spPr>
        <p:txBody>
          <a:bodyPr/>
          <a:lstStyle/>
          <a:p>
            <a:r>
              <a:rPr lang="en-US" altLang="zh-TW" dirty="0" smtClean="0">
                <a:latin typeface="Algerian" panose="04020705040A02060702" pitchFamily="82" charset="0"/>
              </a:rPr>
              <a:t>Over the dead body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3852" y="4170800"/>
            <a:ext cx="2912754" cy="2578344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0431081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0431025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黃嘉貞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0431005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楊韋襦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0432014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張簡加珍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0441004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陳柔潔</a:t>
            </a:r>
          </a:p>
          <a:p>
            <a:endParaRPr lang="zh-TW" altLang="en-US" dirty="0">
              <a:latin typeface="DejaVu Sans Condense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4123" y="496389"/>
            <a:ext cx="9692640" cy="1325562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87404" y="2333898"/>
            <a:ext cx="8595360" cy="4351337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主頁會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有進入遊戲的畫面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，玩家點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擊進入按鈕，開始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遊戲，滑鼠點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一下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會開始計數里程數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路上會有不同的殭屍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頭飛向主角，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主角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必須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點擊一下啟動跳躍功能，或攻擊殭屍頭，以避開殭屍頭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，否則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碰到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，即結束遊戲。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音樂：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背景音樂、跳躍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音效。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跑、跳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、移動距離計算。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6152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54" y="562581"/>
            <a:ext cx="10043073" cy="56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-13372"/>
            <a:ext cx="1512888" cy="112515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>
            <a:stCxn id="19" idx="3"/>
          </p:cNvCxnSpPr>
          <p:nvPr/>
        </p:nvCxnSpPr>
        <p:spPr>
          <a:xfrm flipV="1">
            <a:off x="6039159" y="5335197"/>
            <a:ext cx="121321" cy="124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3903" flipH="1">
            <a:off x="4261593" y="5567445"/>
            <a:ext cx="960782" cy="9046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15990" flipH="1">
            <a:off x="6433017" y="2785851"/>
            <a:ext cx="960782" cy="9046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9572" flipH="1">
            <a:off x="8048448" y="2267542"/>
            <a:ext cx="960781" cy="90464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8956" flipH="1">
            <a:off x="10308388" y="3002909"/>
            <a:ext cx="811807" cy="81180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375850" y="6326826"/>
            <a:ext cx="168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殭屍的頭會滾過來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36086" y="4477823"/>
            <a:ext cx="2034074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滑鼠點擊可跳躍障礙物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10375850" y="6634603"/>
            <a:ext cx="15570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手繪多邊形 18"/>
          <p:cNvSpPr/>
          <p:nvPr/>
        </p:nvSpPr>
        <p:spPr>
          <a:xfrm>
            <a:off x="3684842" y="5028079"/>
            <a:ext cx="2354317" cy="799629"/>
          </a:xfrm>
          <a:custGeom>
            <a:avLst/>
            <a:gdLst>
              <a:gd name="connsiteX0" fmla="*/ 0 w 2354317"/>
              <a:gd name="connsiteY0" fmla="*/ 799629 h 799629"/>
              <a:gd name="connsiteX1" fmla="*/ 924910 w 2354317"/>
              <a:gd name="connsiteY1" fmla="*/ 843 h 799629"/>
              <a:gd name="connsiteX2" fmla="*/ 1870841 w 2354317"/>
              <a:gd name="connsiteY2" fmla="*/ 641974 h 799629"/>
              <a:gd name="connsiteX3" fmla="*/ 2354317 w 2354317"/>
              <a:gd name="connsiteY3" fmla="*/ 431767 h 799629"/>
              <a:gd name="connsiteX4" fmla="*/ 2354317 w 2354317"/>
              <a:gd name="connsiteY4" fmla="*/ 431767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317" h="799629">
                <a:moveTo>
                  <a:pt x="0" y="799629"/>
                </a:moveTo>
                <a:cubicBezTo>
                  <a:pt x="306551" y="413374"/>
                  <a:pt x="613103" y="27119"/>
                  <a:pt x="924910" y="843"/>
                </a:cubicBezTo>
                <a:cubicBezTo>
                  <a:pt x="1236717" y="-25433"/>
                  <a:pt x="1632607" y="570153"/>
                  <a:pt x="1870841" y="641974"/>
                </a:cubicBezTo>
                <a:cubicBezTo>
                  <a:pt x="2109075" y="713795"/>
                  <a:pt x="2354317" y="431767"/>
                  <a:pt x="2354317" y="431767"/>
                </a:cubicBezTo>
                <a:lnTo>
                  <a:pt x="2354317" y="431767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0353515" y="175061"/>
            <a:ext cx="157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Harrington" panose="04040505050A02020702" pitchFamily="82" charset="0"/>
              </a:rPr>
              <a:t>00123 m</a:t>
            </a:r>
            <a:endParaRPr lang="zh-TW" altLang="en-US" sz="3200" dirty="0">
              <a:solidFill>
                <a:schemeClr val="bg1"/>
              </a:solidFill>
              <a:latin typeface="Harrington" panose="04040505050A02020702" pitchFamily="82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21236" y="862275"/>
            <a:ext cx="1181520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里程數計算</a:t>
            </a:r>
          </a:p>
        </p:txBody>
      </p:sp>
      <p:pic>
        <p:nvPicPr>
          <p:cNvPr id="38" name="背景音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42736" y="1526325"/>
            <a:ext cx="320040" cy="3200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48" y="4487057"/>
            <a:ext cx="2251384" cy="18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78 -0.21528 L -0.02591 0.06064 L 0.02383 -0.21528 L 0.07721 0.06064 L 0.13034 -0.21528 L 0.18008 0.06064 L 0.23333 -0.21528 L 0.28294 0.06064 L 0.3362 -0.21528 L 0.38919 0.06064 L 0.43893 -0.21528 L 0.49219 0.06064 L 0.54193 -0.21528 L 0.59505 0.06064 L 0.64831 -0.21528 L 0.69805 0.06064 L 0.7513 -0.21528 " pathEditMode="relative" rAng="0" ptsTypes="AAAAAAAAAAAAAAAAA">
                                      <p:cBhvr>
                                        <p:cTn id="1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7" y="1379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-0.4419 L -2.29167E-6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3458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-0.05365 0.41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2062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00221 0.4384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0.04791 0.3990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1872" y="613410"/>
            <a:ext cx="9692640" cy="1325562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分工配置表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4351337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簡報：陳柔潔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楊韋襦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美術：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楊韋襦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、黃嘉貞、劉芊華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音效：張簡加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珍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陳柔潔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黃嘉貞、劉芊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華、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張簡加珍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322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TM03457515[[fn=檢視]]</Template>
  <TotalTime>118</TotalTime>
  <Words>170</Words>
  <Application>Microsoft Office PowerPoint</Application>
  <PresentationFormat>寬螢幕</PresentationFormat>
  <Paragraphs>22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5" baseType="lpstr">
      <vt:lpstr>DejaVu Sans Condensed</vt:lpstr>
      <vt:lpstr>微軟正黑體</vt:lpstr>
      <vt:lpstr>新細明體</vt:lpstr>
      <vt:lpstr>標楷體</vt:lpstr>
      <vt:lpstr>Algerian</vt:lpstr>
      <vt:lpstr>Arial</vt:lpstr>
      <vt:lpstr>Century Schoolbook</vt:lpstr>
      <vt:lpstr>Harrington</vt:lpstr>
      <vt:lpstr>Wingdings 2</vt:lpstr>
      <vt:lpstr>View</vt:lpstr>
      <vt:lpstr>Over the dead body </vt:lpstr>
      <vt:lpstr>遊戲內容</vt:lpstr>
      <vt:lpstr>PowerPoint 簡報</vt:lpstr>
      <vt:lpstr>遊戲畫面</vt:lpstr>
      <vt:lpstr>分工配置表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第三組 Over the dead body</dc:title>
  <dc:creator>RouJie Chen</dc:creator>
  <cp:lastModifiedBy>User</cp:lastModifiedBy>
  <cp:revision>17</cp:revision>
  <dcterms:created xsi:type="dcterms:W3CDTF">2017-12-10T05:10:27Z</dcterms:created>
  <dcterms:modified xsi:type="dcterms:W3CDTF">2018-01-08T02:58:06Z</dcterms:modified>
</cp:coreProperties>
</file>